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34" r:id="rId2"/>
    <p:sldId id="319" r:id="rId3"/>
    <p:sldId id="324" r:id="rId4"/>
    <p:sldId id="327" r:id="rId5"/>
    <p:sldId id="321" r:id="rId6"/>
    <p:sldId id="325" r:id="rId7"/>
    <p:sldId id="316" r:id="rId8"/>
    <p:sldId id="313" r:id="rId9"/>
    <p:sldId id="305" r:id="rId10"/>
    <p:sldId id="269" r:id="rId11"/>
    <p:sldId id="307" r:id="rId12"/>
    <p:sldId id="304" r:id="rId13"/>
    <p:sldId id="271" r:id="rId14"/>
    <p:sldId id="306" r:id="rId15"/>
    <p:sldId id="308" r:id="rId16"/>
    <p:sldId id="331" r:id="rId17"/>
    <p:sldId id="309" r:id="rId18"/>
    <p:sldId id="312" r:id="rId19"/>
    <p:sldId id="322" r:id="rId20"/>
    <p:sldId id="310" r:id="rId21"/>
    <p:sldId id="314" r:id="rId22"/>
    <p:sldId id="317" r:id="rId23"/>
    <p:sldId id="326" r:id="rId24"/>
    <p:sldId id="323" r:id="rId25"/>
    <p:sldId id="320" r:id="rId26"/>
    <p:sldId id="284" r:id="rId27"/>
    <p:sldId id="285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42F2F7-196E-4160-ADEA-2F666E90EA6C}" v="1" dt="2020-11-17T21:04:59.65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73" autoAdjust="0"/>
  </p:normalViewPr>
  <p:slideViewPr>
    <p:cSldViewPr snapToGrid="0">
      <p:cViewPr varScale="1">
        <p:scale>
          <a:sx n="76" d="100"/>
          <a:sy n="76" d="100"/>
        </p:scale>
        <p:origin x="654" y="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cQuillan" userId="a798018f86a4f6e0" providerId="LiveId" clId="{8942F2F7-196E-4160-ADEA-2F666E90EA6C}"/>
    <pc:docChg chg="undo custSel addSld delSld modSld sldOrd">
      <pc:chgData name="Peter McQuillan" userId="a798018f86a4f6e0" providerId="LiveId" clId="{8942F2F7-196E-4160-ADEA-2F666E90EA6C}" dt="2020-11-17T21:14:02.387" v="118" actId="20577"/>
      <pc:docMkLst>
        <pc:docMk/>
      </pc:docMkLst>
      <pc:sldChg chg="del">
        <pc:chgData name="Peter McQuillan" userId="a798018f86a4f6e0" providerId="LiveId" clId="{8942F2F7-196E-4160-ADEA-2F666E90EA6C}" dt="2020-11-17T21:05:14.069" v="26" actId="47"/>
        <pc:sldMkLst>
          <pc:docMk/>
          <pc:sldMk cId="0" sldId="256"/>
        </pc:sldMkLst>
      </pc:sldChg>
      <pc:sldChg chg="del">
        <pc:chgData name="Peter McQuillan" userId="a798018f86a4f6e0" providerId="LiveId" clId="{8942F2F7-196E-4160-ADEA-2F666E90EA6C}" dt="2020-11-17T21:05:15.895" v="27" actId="47"/>
        <pc:sldMkLst>
          <pc:docMk/>
          <pc:sldMk cId="0" sldId="257"/>
        </pc:sldMkLst>
      </pc:sldChg>
      <pc:sldChg chg="del">
        <pc:chgData name="Peter McQuillan" userId="a798018f86a4f6e0" providerId="LiveId" clId="{8942F2F7-196E-4160-ADEA-2F666E90EA6C}" dt="2020-11-17T21:05:19.156" v="30" actId="47"/>
        <pc:sldMkLst>
          <pc:docMk/>
          <pc:sldMk cId="0" sldId="258"/>
        </pc:sldMkLst>
      </pc:sldChg>
      <pc:sldChg chg="del">
        <pc:chgData name="Peter McQuillan" userId="a798018f86a4f6e0" providerId="LiveId" clId="{8942F2F7-196E-4160-ADEA-2F666E90EA6C}" dt="2020-11-17T21:05:18.342" v="29" actId="47"/>
        <pc:sldMkLst>
          <pc:docMk/>
          <pc:sldMk cId="0" sldId="268"/>
        </pc:sldMkLst>
      </pc:sldChg>
      <pc:sldChg chg="add del">
        <pc:chgData name="Peter McQuillan" userId="a798018f86a4f6e0" providerId="LiveId" clId="{8942F2F7-196E-4160-ADEA-2F666E90EA6C}" dt="2020-11-17T21:13:49.181" v="104" actId="47"/>
        <pc:sldMkLst>
          <pc:docMk/>
          <pc:sldMk cId="0" sldId="284"/>
        </pc:sldMkLst>
      </pc:sldChg>
      <pc:sldChg chg="modSp add del mod">
        <pc:chgData name="Peter McQuillan" userId="a798018f86a4f6e0" providerId="LiveId" clId="{8942F2F7-196E-4160-ADEA-2F666E90EA6C}" dt="2020-11-17T21:14:02.387" v="118" actId="20577"/>
        <pc:sldMkLst>
          <pc:docMk/>
          <pc:sldMk cId="0" sldId="285"/>
        </pc:sldMkLst>
        <pc:spChg chg="mod">
          <ac:chgData name="Peter McQuillan" userId="a798018f86a4f6e0" providerId="LiveId" clId="{8942F2F7-196E-4160-ADEA-2F666E90EA6C}" dt="2020-11-17T21:14:02.387" v="118" actId="20577"/>
          <ac:spMkLst>
            <pc:docMk/>
            <pc:sldMk cId="0" sldId="285"/>
            <ac:spMk id="205" creationId="{00000000-0000-0000-0000-000000000000}"/>
          </ac:spMkLst>
        </pc:spChg>
      </pc:sldChg>
      <pc:sldChg chg="del">
        <pc:chgData name="Peter McQuillan" userId="a798018f86a4f6e0" providerId="LiveId" clId="{8942F2F7-196E-4160-ADEA-2F666E90EA6C}" dt="2020-11-17T21:05:25.581" v="36" actId="47"/>
        <pc:sldMkLst>
          <pc:docMk/>
          <pc:sldMk cId="2872151748" sldId="295"/>
        </pc:sldMkLst>
      </pc:sldChg>
      <pc:sldChg chg="del">
        <pc:chgData name="Peter McQuillan" userId="a798018f86a4f6e0" providerId="LiveId" clId="{8942F2F7-196E-4160-ADEA-2F666E90EA6C}" dt="2020-11-17T21:05:21.529" v="31" actId="47"/>
        <pc:sldMkLst>
          <pc:docMk/>
          <pc:sldMk cId="2252943832" sldId="296"/>
        </pc:sldMkLst>
      </pc:sldChg>
      <pc:sldChg chg="del">
        <pc:chgData name="Peter McQuillan" userId="a798018f86a4f6e0" providerId="LiveId" clId="{8942F2F7-196E-4160-ADEA-2F666E90EA6C}" dt="2020-11-17T21:05:24.896" v="33" actId="47"/>
        <pc:sldMkLst>
          <pc:docMk/>
          <pc:sldMk cId="527350976" sldId="298"/>
        </pc:sldMkLst>
      </pc:sldChg>
      <pc:sldChg chg="del">
        <pc:chgData name="Peter McQuillan" userId="a798018f86a4f6e0" providerId="LiveId" clId="{8942F2F7-196E-4160-ADEA-2F666E90EA6C}" dt="2020-11-17T21:05:25.438" v="34" actId="47"/>
        <pc:sldMkLst>
          <pc:docMk/>
          <pc:sldMk cId="3288337181" sldId="301"/>
        </pc:sldMkLst>
      </pc:sldChg>
      <pc:sldChg chg="del">
        <pc:chgData name="Peter McQuillan" userId="a798018f86a4f6e0" providerId="LiveId" clId="{8942F2F7-196E-4160-ADEA-2F666E90EA6C}" dt="2020-11-17T21:05:23.557" v="32" actId="47"/>
        <pc:sldMkLst>
          <pc:docMk/>
          <pc:sldMk cId="1980820129" sldId="302"/>
        </pc:sldMkLst>
      </pc:sldChg>
      <pc:sldChg chg="del">
        <pc:chgData name="Peter McQuillan" userId="a798018f86a4f6e0" providerId="LiveId" clId="{8942F2F7-196E-4160-ADEA-2F666E90EA6C}" dt="2020-11-17T21:05:25.852" v="37" actId="47"/>
        <pc:sldMkLst>
          <pc:docMk/>
          <pc:sldMk cId="3343547004" sldId="303"/>
        </pc:sldMkLst>
      </pc:sldChg>
      <pc:sldChg chg="ord">
        <pc:chgData name="Peter McQuillan" userId="a798018f86a4f6e0" providerId="LiveId" clId="{8942F2F7-196E-4160-ADEA-2F666E90EA6C}" dt="2020-11-17T21:11:55.163" v="101"/>
        <pc:sldMkLst>
          <pc:docMk/>
          <pc:sldMk cId="3283784154" sldId="305"/>
        </pc:sldMkLst>
      </pc:sldChg>
      <pc:sldChg chg="del">
        <pc:chgData name="Peter McQuillan" userId="a798018f86a4f6e0" providerId="LiveId" clId="{8942F2F7-196E-4160-ADEA-2F666E90EA6C}" dt="2020-11-17T21:05:17.195" v="28" actId="47"/>
        <pc:sldMkLst>
          <pc:docMk/>
          <pc:sldMk cId="2100690596" sldId="318"/>
        </pc:sldMkLst>
      </pc:sldChg>
      <pc:sldChg chg="modSp mod">
        <pc:chgData name="Peter McQuillan" userId="a798018f86a4f6e0" providerId="LiveId" clId="{8942F2F7-196E-4160-ADEA-2F666E90EA6C}" dt="2020-11-17T21:07:01.015" v="60" actId="20577"/>
        <pc:sldMkLst>
          <pc:docMk/>
          <pc:sldMk cId="124977308" sldId="319"/>
        </pc:sldMkLst>
        <pc:spChg chg="mod">
          <ac:chgData name="Peter McQuillan" userId="a798018f86a4f6e0" providerId="LiveId" clId="{8942F2F7-196E-4160-ADEA-2F666E90EA6C}" dt="2020-11-17T21:07:01.015" v="60" actId="20577"/>
          <ac:spMkLst>
            <pc:docMk/>
            <pc:sldMk cId="124977308" sldId="319"/>
            <ac:spMk id="2" creationId="{DFAE8546-A136-4710-B5C2-4D8DC10142C6}"/>
          </ac:spMkLst>
        </pc:spChg>
      </pc:sldChg>
      <pc:sldChg chg="modSp mod">
        <pc:chgData name="Peter McQuillan" userId="a798018f86a4f6e0" providerId="LiveId" clId="{8942F2F7-196E-4160-ADEA-2F666E90EA6C}" dt="2020-11-17T21:07:59.274" v="61" actId="20577"/>
        <pc:sldMkLst>
          <pc:docMk/>
          <pc:sldMk cId="3217251076" sldId="324"/>
        </pc:sldMkLst>
        <pc:spChg chg="mod">
          <ac:chgData name="Peter McQuillan" userId="a798018f86a4f6e0" providerId="LiveId" clId="{8942F2F7-196E-4160-ADEA-2F666E90EA6C}" dt="2020-11-17T21:07:59.274" v="61" actId="20577"/>
          <ac:spMkLst>
            <pc:docMk/>
            <pc:sldMk cId="3217251076" sldId="324"/>
            <ac:spMk id="3" creationId="{1A7D8FC9-B454-4E9E-8F64-1088F3E8F6F1}"/>
          </ac:spMkLst>
        </pc:spChg>
      </pc:sldChg>
      <pc:sldChg chg="modSp mod">
        <pc:chgData name="Peter McQuillan" userId="a798018f86a4f6e0" providerId="LiveId" clId="{8942F2F7-196E-4160-ADEA-2F666E90EA6C}" dt="2020-11-17T21:09:55.811" v="93" actId="20577"/>
        <pc:sldMkLst>
          <pc:docMk/>
          <pc:sldMk cId="1958310819" sldId="325"/>
        </pc:sldMkLst>
        <pc:spChg chg="mod">
          <ac:chgData name="Peter McQuillan" userId="a798018f86a4f6e0" providerId="LiveId" clId="{8942F2F7-196E-4160-ADEA-2F666E90EA6C}" dt="2020-11-17T21:09:55.811" v="93" actId="20577"/>
          <ac:spMkLst>
            <pc:docMk/>
            <pc:sldMk cId="1958310819" sldId="325"/>
            <ac:spMk id="2" creationId="{DB18F927-CC49-429A-BE99-BD9F0A7AF078}"/>
          </ac:spMkLst>
        </pc:spChg>
      </pc:sldChg>
      <pc:sldChg chg="ord">
        <pc:chgData name="Peter McQuillan" userId="a798018f86a4f6e0" providerId="LiveId" clId="{8942F2F7-196E-4160-ADEA-2F666E90EA6C}" dt="2020-11-17T21:10:36.017" v="95"/>
        <pc:sldMkLst>
          <pc:docMk/>
          <pc:sldMk cId="3362140717" sldId="327"/>
        </pc:sldMkLst>
      </pc:sldChg>
      <pc:sldChg chg="del">
        <pc:chgData name="Peter McQuillan" userId="a798018f86a4f6e0" providerId="LiveId" clId="{8942F2F7-196E-4160-ADEA-2F666E90EA6C}" dt="2020-11-17T21:05:25.493" v="35" actId="47"/>
        <pc:sldMkLst>
          <pc:docMk/>
          <pc:sldMk cId="1041760072" sldId="330"/>
        </pc:sldMkLst>
      </pc:sldChg>
      <pc:sldChg chg="del">
        <pc:chgData name="Peter McQuillan" userId="a798018f86a4f6e0" providerId="LiveId" clId="{8942F2F7-196E-4160-ADEA-2F666E90EA6C}" dt="2020-11-17T21:05:27.650" v="38" actId="47"/>
        <pc:sldMkLst>
          <pc:docMk/>
          <pc:sldMk cId="3195308855" sldId="333"/>
        </pc:sldMkLst>
      </pc:sldChg>
      <pc:sldChg chg="modSp mod">
        <pc:chgData name="Peter McQuillan" userId="a798018f86a4f6e0" providerId="LiveId" clId="{8942F2F7-196E-4160-ADEA-2F666E90EA6C}" dt="2020-11-17T21:05:09.987" v="25" actId="20577"/>
        <pc:sldMkLst>
          <pc:docMk/>
          <pc:sldMk cId="2237991284" sldId="334"/>
        </pc:sldMkLst>
        <pc:spChg chg="mod">
          <ac:chgData name="Peter McQuillan" userId="a798018f86a4f6e0" providerId="LiveId" clId="{8942F2F7-196E-4160-ADEA-2F666E90EA6C}" dt="2020-11-17T21:05:09.987" v="25" actId="20577"/>
          <ac:spMkLst>
            <pc:docMk/>
            <pc:sldMk cId="2237991284" sldId="334"/>
            <ac:spMk id="205" creationId="{00000000-0000-0000-0000-000000000000}"/>
          </ac:spMkLst>
        </pc:spChg>
      </pc:sldChg>
      <pc:sldMasterChg chg="delSldLayout">
        <pc:chgData name="Peter McQuillan" userId="a798018f86a4f6e0" providerId="LiveId" clId="{8942F2F7-196E-4160-ADEA-2F666E90EA6C}" dt="2020-11-17T21:05:27.650" v="38" actId="47"/>
        <pc:sldMasterMkLst>
          <pc:docMk/>
          <pc:sldMasterMk cId="0" sldId="2147483648"/>
        </pc:sldMasterMkLst>
        <pc:sldLayoutChg chg="del">
          <pc:chgData name="Peter McQuillan" userId="a798018f86a4f6e0" providerId="LiveId" clId="{8942F2F7-196E-4160-ADEA-2F666E90EA6C}" dt="2020-11-17T21:05:27.650" v="38" actId="47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0CE0E7-BAEA-488C-A1D7-882F0011A0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83101-6E63-4D47-9D36-4A43C86DD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4AD5C-5F06-4F79-B4B6-AEC14C646DEC}" type="datetimeFigureOut">
              <a:rPr lang="en-CA" smtClean="0"/>
              <a:t>2020-11-17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2DB68-7E3F-4A29-B9B5-6F87B536D3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3B0B9-7B5E-48D7-8520-337E0EF2CE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A6A6E-4DAA-4406-9DE1-9690D8A593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1128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104399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r>
              <a:rPr lang="en-CA" dirty="0" err="1"/>
              <a:t>Goggins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568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8268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208396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4285706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426320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2943334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1115530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948692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952911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Warrior Creed</a:t>
            </a:r>
          </a:p>
        </p:txBody>
      </p:sp>
    </p:spTree>
    <p:extLst>
      <p:ext uri="{BB962C8B-B14F-4D97-AF65-F5344CB8AC3E}">
        <p14:creationId xmlns:p14="http://schemas.microsoft.com/office/powerpoint/2010/main" val="93076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Googins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850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r>
              <a:rPr lang="en-CA" dirty="0" err="1"/>
              <a:t>Googins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7865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4042303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254807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544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85072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165967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Lombardi</a:t>
            </a:r>
          </a:p>
        </p:txBody>
      </p:sp>
    </p:spTree>
    <p:extLst>
      <p:ext uri="{BB962C8B-B14F-4D97-AF65-F5344CB8AC3E}">
        <p14:creationId xmlns:p14="http://schemas.microsoft.com/office/powerpoint/2010/main" val="2843430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1530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</p:sldLayoutIdLst>
  <p:transition spd="med"/>
  <p:hf hdr="0" dt="0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4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6000" dirty="0">
                <a:latin typeface="+mj-lt"/>
              </a:rPr>
              <a:t>Character</a:t>
            </a:r>
          </a:p>
        </p:txBody>
      </p:sp>
    </p:spTree>
    <p:extLst>
      <p:ext uri="{BB962C8B-B14F-4D97-AF65-F5344CB8AC3E}">
        <p14:creationId xmlns:p14="http://schemas.microsoft.com/office/powerpoint/2010/main" val="223799128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</p:spPr>
        <p:txBody>
          <a:bodyPr anchor="b">
            <a:normAutofit/>
          </a:bodyPr>
          <a:lstStyle/>
          <a:p>
            <a:r>
              <a:rPr dirty="0"/>
              <a:t>Building Character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4127500"/>
          </a:xfrm>
        </p:spPr>
        <p:txBody>
          <a:bodyPr anchor="t">
            <a:norm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Awareness self knowledge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Character means Engrave and inscribed 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Who you are written engraved inscribed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Unchanging Principles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Solid 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100" dirty="0"/>
              <a:t>Learned from our heroes and roll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7642D-73B2-48F5-A1B5-DA7A41155E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10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47FC-E6FF-4921-BFB4-0A6438D6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Building Character Seeking Truth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5F6FD-E883-42B0-B404-063CCBF1C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12159673" cy="8039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Leaders must be both analytical and skeptical where is the truth involved.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 not parcel out the truth on a need to know basis</a:t>
            </a:r>
          </a:p>
          <a:p>
            <a:endParaRPr lang="en-CA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97660F-17BE-40A7-B3D3-B8A68046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236" y="3898900"/>
            <a:ext cx="9898971" cy="84247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2DD22-4A9C-44FE-9FEC-51C7A52A3C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39983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80DD-E991-46EC-825F-EB432DB8A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Seeking Truth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3E49E-88D5-4F7C-8837-366523EDB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12803909" cy="8715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Always show respect and have compassion for others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Always seek the truth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 grounded in truth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70C1-B79C-4FD1-8E57-A1ED1D3ED645}"/>
              </a:ext>
            </a:extLst>
          </p:cNvPr>
          <p:cNvSpPr txBox="1"/>
          <p:nvPr/>
        </p:nvSpPr>
        <p:spPr>
          <a:xfrm>
            <a:off x="14755091" y="6397100"/>
            <a:ext cx="7781636" cy="39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u="sng" dirty="0"/>
              <a:t>Trust a</a:t>
            </a:r>
            <a:r>
              <a:rPr kumimoji="0" lang="en-US" sz="4800" b="1" i="0" u="sng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Pillar of Character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No Truth = No Trust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You Cannot Lead People without Trust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0BC10-9B33-48A1-AAE3-C4761DF133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09734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</p:spPr>
        <p:txBody>
          <a:bodyPr anchor="ctr">
            <a:normAutofit/>
          </a:bodyPr>
          <a:lstStyle>
            <a:lvl1pPr>
              <a:buBlip>
                <a:blip r:embed="rId3"/>
              </a:buBlip>
            </a:lvl1pPr>
          </a:lstStyle>
          <a:p>
            <a:pPr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 solid leader is a person that is grounded in truth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222F1-B3B6-4CB0-87D4-8DF7BE49FC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13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sceptation&#10;">
            <a:extLst>
              <a:ext uri="{FF2B5EF4-FFF2-40B4-BE49-F238E27FC236}">
                <a16:creationId xmlns:a16="http://schemas.microsoft.com/office/drawing/2014/main" id="{93343E86-AEFC-4498-BA6C-752F8EA9D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9" y="3516746"/>
            <a:ext cx="22468941" cy="6313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CF701-7668-4EDA-BE7C-F36AF67C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59" y="355600"/>
            <a:ext cx="22468941" cy="3429000"/>
          </a:xfrm>
        </p:spPr>
        <p:txBody>
          <a:bodyPr/>
          <a:lstStyle/>
          <a:p>
            <a:r>
              <a:rPr lang="en-US" dirty="0"/>
              <a:t>Build Character – Be Authentic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AC1EF-9456-4C04-BDDE-0DF7B2BE9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3" y="7172036"/>
            <a:ext cx="12880729" cy="215900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Authenticity is Another Word for Integrity.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8D4CE-7289-43A5-942E-4793CE271DDD}"/>
              </a:ext>
            </a:extLst>
          </p:cNvPr>
          <p:cNvSpPr txBox="1"/>
          <p:nvPr/>
        </p:nvSpPr>
        <p:spPr>
          <a:xfrm>
            <a:off x="4727530" y="10630648"/>
            <a:ext cx="13897597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If you think you can deceive people you are wrong, people will always see through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55511-781D-4C36-9B7C-EE438E8F74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09793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7C57997-ECC8-4309-B143-5D7DF64E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114" y="7569777"/>
            <a:ext cx="9326539" cy="5883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2501DD-F5F4-49EA-A4BA-8AFA3AF4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 a Climate/Culture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E0C42-4392-462C-BD85-ECA3E3491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4564" y="2569319"/>
            <a:ext cx="12886913" cy="549967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Reflect a climate of openness, dignity and respect to all people on your team and in the business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 descr="Dignity">
            <a:extLst>
              <a:ext uri="{FF2B5EF4-FFF2-40B4-BE49-F238E27FC236}">
                <a16:creationId xmlns:a16="http://schemas.microsoft.com/office/drawing/2014/main" id="{F3A34144-337C-47BB-8E83-85A346EFB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7" y="6007245"/>
            <a:ext cx="9326540" cy="45044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7A5AC-BABF-45BE-9F98-668838DD63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48027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re, lock, chain, cup&#10;&#10;Description automatically generated">
            <a:extLst>
              <a:ext uri="{FF2B5EF4-FFF2-40B4-BE49-F238E27FC236}">
                <a16:creationId xmlns:a16="http://schemas.microsoft.com/office/drawing/2014/main" id="{4F303720-4CBF-499F-9B9F-6FAE22845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5" r="1" b="2492"/>
          <a:stretch/>
        </p:blipFill>
        <p:spPr>
          <a:xfrm>
            <a:off x="12925240" y="918941"/>
            <a:ext cx="11599695" cy="1547389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D0903-BF60-4885-B52C-B2E6E8CA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199" y="1803400"/>
            <a:ext cx="10995891" cy="4927600"/>
          </a:xfrm>
        </p:spPr>
        <p:txBody>
          <a:bodyPr anchor="b">
            <a:normAutofit/>
          </a:bodyPr>
          <a:lstStyle/>
          <a:p>
            <a:r>
              <a:rPr lang="en-CA" dirty="0"/>
              <a:t>Your Word is Your Bond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BD016-85E9-428D-A970-5F54ED60A6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Leaders are Accountable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Leaders are the same in public as in private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ED716-29F5-440E-8027-29FE6FBCD9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86161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D84F0E51-DDBE-47E7-9F95-C19FED76F5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681" r="26032"/>
          <a:stretch/>
        </p:blipFill>
        <p:spPr>
          <a:xfrm>
            <a:off x="12925240" y="918941"/>
            <a:ext cx="11599695" cy="1547389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9424B9-527A-48A7-ADB5-D4BF46895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</p:spPr>
        <p:txBody>
          <a:bodyPr anchor="b">
            <a:normAutofit/>
          </a:bodyPr>
          <a:lstStyle/>
          <a:p>
            <a:r>
              <a:rPr lang="en-US" dirty="0"/>
              <a:t>Earn your Stripes</a:t>
            </a:r>
            <a:br>
              <a:rPr lang="en-US" dirty="0"/>
            </a:b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9D90D-AC54-4251-91F7-20B9A3CE963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Get Results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Show you can Lead</a:t>
            </a:r>
          </a:p>
          <a:p>
            <a:pPr marL="0" indent="0">
              <a:spcAft>
                <a:spcPts val="600"/>
              </a:spcAft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46E31-E05E-4F9E-A840-07F4B232E7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0718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7775-D292-4EC9-A599-72084F92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Big Picture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7D987-392D-4849-BB93-02B06C4EB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11827164" cy="8039100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big picture is your roadmap and rudder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It cannot change in response to minor setbacks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Must change as the competitive environment changes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Think Bigger">
            <a:extLst>
              <a:ext uri="{FF2B5EF4-FFF2-40B4-BE49-F238E27FC236}">
                <a16:creationId xmlns:a16="http://schemas.microsoft.com/office/drawing/2014/main" id="{04807172-6170-4644-9393-8DA71973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326" y="3784600"/>
            <a:ext cx="11286397" cy="8153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03D12-0BFA-4666-9BE7-1D93C67AE9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92545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004A-E9C6-4124-ADF2-CDC81640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Emotional Maturity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A3932-CB79-4A33-A052-915AE8D9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5223768"/>
            <a:ext cx="9913851" cy="666343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Determine you existing strengths and build upon them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Roots of maturity are effective priority setting and good decision making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When your immature emotionally you will exaggerate what is not important</a:t>
            </a:r>
          </a:p>
        </p:txBody>
      </p:sp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8DBCC63-1AEF-4899-A3A2-031D07F1B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436" y="3197484"/>
            <a:ext cx="11474655" cy="4794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DFFA4-7A98-4AF8-99D2-E55ECE997BC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22428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8546-A136-4710-B5C2-4D8DC101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Building Blocks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63289-C411-4188-9935-59EAA5E17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14193520" cy="80391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Self-Knowledge is the First Step to leadership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 what you do not like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you do like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Awareness about self is learned through experience</a:t>
            </a:r>
          </a:p>
          <a:p>
            <a:endParaRPr lang="en-CA" dirty="0"/>
          </a:p>
        </p:txBody>
      </p:sp>
      <p:pic>
        <p:nvPicPr>
          <p:cNvPr id="5" name="Picture 4" descr="Building Blocks">
            <a:extLst>
              <a:ext uri="{FF2B5EF4-FFF2-40B4-BE49-F238E27FC236}">
                <a16:creationId xmlns:a16="http://schemas.microsoft.com/office/drawing/2014/main" id="{C3E50909-3EFF-49EF-B10C-93853704E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960" y="2529387"/>
            <a:ext cx="7924800" cy="9768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5048E-CC50-4ECC-AABF-68761E52BB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9773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0CD2D3-614B-49B5-812C-2C189B88C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900" y="2379474"/>
            <a:ext cx="9522179" cy="12696238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1F383-5F9F-4598-B29D-819F242B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US" dirty="0"/>
              <a:t>Act Don’t React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0476E-7B2F-4198-A323-91455F48194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Reflect upon your past experiences so you don’t make the same mistakes repeatedly.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Study the past to discover the truth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Relying on past experience may not work in the present situations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93EED-DE3C-4896-AF5E-2A587303DE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57581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all Hurts">
            <a:extLst>
              <a:ext uri="{FF2B5EF4-FFF2-40B4-BE49-F238E27FC236}">
                <a16:creationId xmlns:a16="http://schemas.microsoft.com/office/drawing/2014/main" id="{B206FB92-83E1-47B1-8E84-BE41E42FB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900" y="5692398"/>
            <a:ext cx="9522179" cy="6070389"/>
          </a:xfrm>
          <a:prstGeom prst="rect">
            <a:avLst/>
          </a:prstGeom>
          <a:noFill/>
          <a:ln w="9525">
            <a:rou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6F0ED4-194D-4013-8258-19DE2396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</p:spPr>
        <p:txBody>
          <a:bodyPr anchor="ctr">
            <a:normAutofit/>
          </a:bodyPr>
          <a:lstStyle/>
          <a:p>
            <a:r>
              <a:rPr lang="en-US" dirty="0"/>
              <a:t>Be Prepared to Sacrifice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D9B07-6C85-4E5B-8AF9-C08EC747E0A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Sacrifice lies behind every success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small hurts… learn to live with them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Selfness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C9B0-8E1A-40A1-A0F2-9CE0E2CDD6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149153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430B-A68A-4F3C-B410-2E379829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</p:spPr>
        <p:txBody>
          <a:bodyPr anchor="b">
            <a:normAutofit/>
          </a:bodyPr>
          <a:lstStyle/>
          <a:p>
            <a:r>
              <a:rPr lang="en-US" dirty="0"/>
              <a:t>Qualities All Leaders Can Develop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300DC-1BC1-457D-8C4A-EBF7DC2D5F0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41275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Intensity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Singleness of purpose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Total Commitment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Believe in yourself and your successes</a:t>
            </a:r>
          </a:p>
          <a:p>
            <a:pPr marL="0" indent="0">
              <a:spcAft>
                <a:spcPts val="600"/>
              </a:spcAft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7B15-6D29-4EBC-B83D-0BD14D425C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42040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F13F-3E14-4120-95B2-6996AB8D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</p:spPr>
        <p:txBody>
          <a:bodyPr anchor="b">
            <a:normAutofit/>
          </a:bodyPr>
          <a:lstStyle/>
          <a:p>
            <a:r>
              <a:rPr lang="en-US" dirty="0"/>
              <a:t>What Type of Person Are You</a:t>
            </a:r>
            <a:br>
              <a:rPr lang="en-US" dirty="0"/>
            </a:b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6C1EA-E17B-4E7A-B6C2-4EBF51F773F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73200" y="6045200"/>
            <a:ext cx="21437600" cy="5880100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/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300" dirty="0"/>
              <a:t>Ego must be defeated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300" dirty="0"/>
              <a:t>Visual prejudice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300" dirty="0"/>
              <a:t>Race relations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300" dirty="0"/>
              <a:t>Leadership </a:t>
            </a:r>
            <a:r>
              <a:rPr lang="en-US" sz="10300" dirty="0" err="1"/>
              <a:t>Colour</a:t>
            </a:r>
            <a:r>
              <a:rPr lang="en-US" sz="10300" dirty="0"/>
              <a:t> blindness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300" dirty="0"/>
              <a:t>Respect everybody on the team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300" dirty="0"/>
              <a:t>Get problems out in the open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CA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46BC9-5BCF-463D-808E-812DB948AA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602419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7A75-B3F5-49A3-BCB1-C92F81BF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Your Own Tools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83E78-9E72-4E22-B135-C40A5C045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Warrior Creed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Accountability Mirror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Your Hero’s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Books, Podcasts,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Youtube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Tools">
            <a:extLst>
              <a:ext uri="{FF2B5EF4-FFF2-40B4-BE49-F238E27FC236}">
                <a16:creationId xmlns:a16="http://schemas.microsoft.com/office/drawing/2014/main" id="{7F7766EE-7F25-4FDE-8EC3-EBDC8B40F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552" y="4294452"/>
            <a:ext cx="9676448" cy="72479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DB333-C704-4EAF-BBBE-A46F2271DC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134960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gnorance">
            <a:extLst>
              <a:ext uri="{FF2B5EF4-FFF2-40B4-BE49-F238E27FC236}">
                <a16:creationId xmlns:a16="http://schemas.microsoft.com/office/drawing/2014/main" id="{60238490-DD17-4739-9290-D626D00EE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72" y="0"/>
            <a:ext cx="16092055" cy="819213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8A9527-F3AB-4B62-93EE-99566801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8624454"/>
            <a:ext cx="21437600" cy="31611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opposite of Self-Knowledge is ignorance, misconception and misunderstanding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Knowledge is important because the way you see life will be reflected in your communication and interactions with everyone else.</a:t>
            </a:r>
            <a:endParaRPr lang="en-CA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C9D87-8874-4F45-BC71-445B572A0F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3298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886512" y="1930400"/>
            <a:ext cx="14610976" cy="7321176"/>
          </a:xfrm>
        </p:spPr>
        <p:txBody>
          <a:bodyPr anchor="ctr">
            <a:normAutofit/>
          </a:bodyPr>
          <a:lstStyle/>
          <a:p>
            <a:pPr marL="0" indent="0" defTabSz="586104">
              <a:buNone/>
              <a:defRPr sz="7100"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lang="en-US" sz="7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leader is a common person with uncommon desire to succeed.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C6D269-7BE8-40DA-92D6-AF9FA02D1E5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26</a:t>
            </a:fld>
            <a:endParaRPr lang="en-CA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6000" dirty="0">
                <a:latin typeface="+mj-lt"/>
              </a:rPr>
              <a:t>End Character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F739-017A-4466-9781-87E241DB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</p:spPr>
        <p:txBody>
          <a:bodyPr anchor="b">
            <a:normAutofit/>
          </a:bodyPr>
          <a:lstStyle/>
          <a:p>
            <a:r>
              <a:rPr lang="en-CA" dirty="0"/>
              <a:t>What’s Your End game?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D8FC9-B454-4E9E-8F64-1088F3E8F6F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41275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leader is a person with purpose where are efforts directed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You Link goals to purpose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Leaders “Keep the main thing the Main thing”</a:t>
            </a:r>
          </a:p>
          <a:p>
            <a:pPr>
              <a:spcAft>
                <a:spcPts val="600"/>
              </a:spcAft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C0BF3-C33A-4D04-B6E2-CBD59342A7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72510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62CA-F0AC-47B4-A32E-6784B4B7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95" y="487194"/>
            <a:ext cx="21437600" cy="4927600"/>
          </a:xfrm>
        </p:spPr>
        <p:txBody>
          <a:bodyPr anchor="b">
            <a:normAutofit/>
          </a:bodyPr>
          <a:lstStyle/>
          <a:p>
            <a:r>
              <a:rPr lang="en-US" dirty="0"/>
              <a:t>Ask Yourself Tough Questions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6EBBB-46F7-415F-B6D5-6D26012B518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41275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How do you want to be remembered?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will people say when your gone.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would the people that are closest to you in life say about you</a:t>
            </a:r>
          </a:p>
          <a:p>
            <a:pPr>
              <a:spcAft>
                <a:spcPts val="600"/>
              </a:spcAft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FDEC8-71D2-4506-9652-47F317C911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21407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C4AC-D8B1-4A6C-A1BF-4B3D90A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Ask questions to yourself…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6E16C-FC63-41BF-9881-041D29A23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Who you are? 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am I about?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you do you stand for?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Where is my spark?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is my life worth?</a:t>
            </a:r>
          </a:p>
        </p:txBody>
      </p:sp>
      <p:pic>
        <p:nvPicPr>
          <p:cNvPr id="5" name="Picture 4" descr="Ask yourself">
            <a:extLst>
              <a:ext uri="{FF2B5EF4-FFF2-40B4-BE49-F238E27FC236}">
                <a16:creationId xmlns:a16="http://schemas.microsoft.com/office/drawing/2014/main" id="{0968B1A9-3D93-4288-BBF4-6D439996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596" y="4175414"/>
            <a:ext cx="10157114" cy="71251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B1E53-512C-4B16-A885-E358FC625A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17861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F927-CC49-429A-BE99-BD9F0A7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340" y="1917700"/>
            <a:ext cx="21437600" cy="4927600"/>
          </a:xfrm>
        </p:spPr>
        <p:txBody>
          <a:bodyPr anchor="b">
            <a:normAutofit/>
          </a:bodyPr>
          <a:lstStyle/>
          <a:p>
            <a:r>
              <a:rPr lang="en-CA" dirty="0"/>
              <a:t>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BA406-E444-4512-9F83-3EA1C36B67C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4127500"/>
          </a:xfrm>
        </p:spPr>
        <p:txBody>
          <a:bodyPr anchor="t">
            <a:normAutofit/>
          </a:bodyPr>
          <a:lstStyle/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Give credit where credit is due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you did it take the credit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you had help, recognize those that helped you</a:t>
            </a:r>
          </a:p>
          <a:p>
            <a:pPr marL="857250" indent="-8572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Leaders recognize you get results through the help of others</a:t>
            </a:r>
          </a:p>
          <a:p>
            <a:pPr>
              <a:spcAft>
                <a:spcPts val="600"/>
              </a:spcAft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FC314-B5C9-4310-BCA7-42640B4833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83108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5377-C6A7-472D-BD88-E0075E7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 Are Made Not Born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8601F-FAC8-46AB-B683-18B730ACD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8" y="3784600"/>
            <a:ext cx="21437600" cy="890385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Leaders have no patience for the small hurts that are bothering themselves or their teammates.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Learning how to perform at that the highest level means any small hurts will have to be pushed aside.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Working/Performing through the small hurts is expected on high performing teams.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Learn how to perform with small hurts.</a:t>
            </a:r>
          </a:p>
          <a:p>
            <a:endParaRPr lang="en-CA" dirty="0"/>
          </a:p>
        </p:txBody>
      </p:sp>
      <p:pic>
        <p:nvPicPr>
          <p:cNvPr id="5" name="Picture 4" descr="Small Hurts">
            <a:extLst>
              <a:ext uri="{FF2B5EF4-FFF2-40B4-BE49-F238E27FC236}">
                <a16:creationId xmlns:a16="http://schemas.microsoft.com/office/drawing/2014/main" id="{193F71E9-ADAD-4E2A-9295-9C010C54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586" y="9396919"/>
            <a:ext cx="8024086" cy="37674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F78F8-E20E-4D06-9C4A-EBB3253F83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88905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23FB-A038-4F7C-9FB3-E1AF2678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Leaders Live in the Present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02677-410D-4161-9FBF-2AA9EE2B7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945" y="6057900"/>
            <a:ext cx="10434782" cy="3429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Learn from your defeats or setbacks and apply that knowledge to your present situation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Here and Now">
            <a:extLst>
              <a:ext uri="{FF2B5EF4-FFF2-40B4-BE49-F238E27FC236}">
                <a16:creationId xmlns:a16="http://schemas.microsoft.com/office/drawing/2014/main" id="{B7994C42-48DF-41D0-B5D4-6E2728A84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9" y="5062682"/>
            <a:ext cx="9662061" cy="6429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AF90E-FDE9-40C7-ACB3-D4F66484C5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93886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9A1ED29-A09B-4324-909F-A1BFCBF1D051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9" r="9759"/>
          <a:stretch>
            <a:fillRect/>
          </a:stretch>
        </p:blipFill>
        <p:spPr>
          <a:xfrm>
            <a:off x="14811665" y="2763982"/>
            <a:ext cx="7729961" cy="103117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5D1CED-A542-4EC7-BF63-B0A9B07F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Character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0C982-1C46-45E5-A876-48CD80FF9D2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 backstabbing, leaders don’t put others down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Character effects all aspects of life</a:t>
            </a:r>
          </a:p>
          <a:p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0B3B1-6BDD-4CF7-A45B-02223757A5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378415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706</Words>
  <Application>Microsoft Office PowerPoint</Application>
  <PresentationFormat>Custom</PresentationFormat>
  <Paragraphs>150</Paragraphs>
  <Slides>27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Helvetica Neue</vt:lpstr>
      <vt:lpstr>Helvetica Neue Light</vt:lpstr>
      <vt:lpstr>Industrial</vt:lpstr>
      <vt:lpstr>PowerPoint Presentation</vt:lpstr>
      <vt:lpstr>Building Blocks</vt:lpstr>
      <vt:lpstr>What’s Your End game?</vt:lpstr>
      <vt:lpstr>Ask Yourself Tough Questions</vt:lpstr>
      <vt:lpstr>Ask questions to yourself…</vt:lpstr>
      <vt:lpstr>Recognition</vt:lpstr>
      <vt:lpstr>Leaders Are Made Not Born</vt:lpstr>
      <vt:lpstr>Leaders Live in the Present</vt:lpstr>
      <vt:lpstr>Build Your Character</vt:lpstr>
      <vt:lpstr>Building Character</vt:lpstr>
      <vt:lpstr>Building Character Seeking Truth</vt:lpstr>
      <vt:lpstr>Seeking Truth</vt:lpstr>
      <vt:lpstr>A solid leader is a person that is grounded in truth</vt:lpstr>
      <vt:lpstr>Build Character – Be Authentic</vt:lpstr>
      <vt:lpstr>Build a Climate/Culture</vt:lpstr>
      <vt:lpstr>Your Word is Your Bond</vt:lpstr>
      <vt:lpstr>Earn your Stripes </vt:lpstr>
      <vt:lpstr>Think Big Picture</vt:lpstr>
      <vt:lpstr>Emotional Maturity </vt:lpstr>
      <vt:lpstr>Act Don’t React</vt:lpstr>
      <vt:lpstr>Be Prepared to Sacrifice</vt:lpstr>
      <vt:lpstr>Qualities All Leaders Can Develop</vt:lpstr>
      <vt:lpstr>What Type of Person Are You </vt:lpstr>
      <vt:lpstr>Find Your Own Tools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Leading Your First Team</dc:title>
  <dc:creator>Peter McQuillan</dc:creator>
  <cp:lastModifiedBy>Peter McQuillan</cp:lastModifiedBy>
  <cp:revision>3</cp:revision>
  <dcterms:created xsi:type="dcterms:W3CDTF">2020-10-20T21:26:50Z</dcterms:created>
  <dcterms:modified xsi:type="dcterms:W3CDTF">2020-11-17T21:14:12Z</dcterms:modified>
</cp:coreProperties>
</file>